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embeddedFontLst>
    <p:embeddedFont>
      <p:font typeface="ADELIA" panose="02000500000000000000" pitchFamily="50" charset="0"/>
      <p:regular r:id="rId14"/>
    </p:embeddedFont>
    <p:embeddedFont>
      <p:font typeface="Arial Nova" panose="020B05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oper Black" panose="0208090404030B020404" pitchFamily="18" charset="0"/>
      <p:regular r:id="rId23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68B"/>
    <a:srgbClr val="FAEC45"/>
    <a:srgbClr val="603F34"/>
    <a:srgbClr val="B87A50"/>
    <a:srgbClr val="C793A2"/>
    <a:srgbClr val="BE677F"/>
    <a:srgbClr val="B12D51"/>
    <a:srgbClr val="93B1E1"/>
    <a:srgbClr val="A7C5EB"/>
    <a:srgbClr val="AB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74941-3A4F-4480-884F-6AC25ABA8412}" v="23" dt="2021-07-14T01:26:25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 duarte" userId="2b2d18054037881c" providerId="LiveId" clId="{AB574941-3A4F-4480-884F-6AC25ABA8412}"/>
    <pc:docChg chg="modSld">
      <pc:chgData name="rut duarte" userId="2b2d18054037881c" providerId="LiveId" clId="{AB574941-3A4F-4480-884F-6AC25ABA8412}" dt="2021-07-14T01:26:25.323" v="23"/>
      <pc:docMkLst>
        <pc:docMk/>
      </pc:docMkLst>
      <pc:sldChg chg="modTransition">
        <pc:chgData name="rut duarte" userId="2b2d18054037881c" providerId="LiveId" clId="{AB574941-3A4F-4480-884F-6AC25ABA8412}" dt="2021-07-14T01:25:55.740" v="15"/>
        <pc:sldMkLst>
          <pc:docMk/>
          <pc:sldMk cId="2538844463" sldId="257"/>
        </pc:sldMkLst>
      </pc:sldChg>
      <pc:sldChg chg="modTransition">
        <pc:chgData name="rut duarte" userId="2b2d18054037881c" providerId="LiveId" clId="{AB574941-3A4F-4480-884F-6AC25ABA8412}" dt="2021-07-14T01:25:46.148" v="13"/>
        <pc:sldMkLst>
          <pc:docMk/>
          <pc:sldMk cId="3671586114" sldId="258"/>
        </pc:sldMkLst>
      </pc:sldChg>
      <pc:sldChg chg="modTransition">
        <pc:chgData name="rut duarte" userId="2b2d18054037881c" providerId="LiveId" clId="{AB574941-3A4F-4480-884F-6AC25ABA8412}" dt="2021-07-14T01:25:58.756" v="16"/>
        <pc:sldMkLst>
          <pc:docMk/>
          <pc:sldMk cId="1124182087" sldId="259"/>
        </pc:sldMkLst>
      </pc:sldChg>
      <pc:sldChg chg="modTransition">
        <pc:chgData name="rut duarte" userId="2b2d18054037881c" providerId="LiveId" clId="{AB574941-3A4F-4480-884F-6AC25ABA8412}" dt="2021-07-14T01:26:00.548" v="17"/>
        <pc:sldMkLst>
          <pc:docMk/>
          <pc:sldMk cId="2309972557" sldId="260"/>
        </pc:sldMkLst>
      </pc:sldChg>
      <pc:sldChg chg="modTransition">
        <pc:chgData name="rut duarte" userId="2b2d18054037881c" providerId="LiveId" clId="{AB574941-3A4F-4480-884F-6AC25ABA8412}" dt="2021-07-14T01:26:02.564" v="18"/>
        <pc:sldMkLst>
          <pc:docMk/>
          <pc:sldMk cId="3299848752" sldId="261"/>
        </pc:sldMkLst>
      </pc:sldChg>
      <pc:sldChg chg="modTransition">
        <pc:chgData name="rut duarte" userId="2b2d18054037881c" providerId="LiveId" clId="{AB574941-3A4F-4480-884F-6AC25ABA8412}" dt="2021-07-14T01:26:04.636" v="19"/>
        <pc:sldMkLst>
          <pc:docMk/>
          <pc:sldMk cId="770837118" sldId="262"/>
        </pc:sldMkLst>
      </pc:sldChg>
      <pc:sldChg chg="modTransition">
        <pc:chgData name="rut duarte" userId="2b2d18054037881c" providerId="LiveId" clId="{AB574941-3A4F-4480-884F-6AC25ABA8412}" dt="2021-07-14T01:26:06.821" v="20"/>
        <pc:sldMkLst>
          <pc:docMk/>
          <pc:sldMk cId="403414437" sldId="263"/>
        </pc:sldMkLst>
      </pc:sldChg>
      <pc:sldChg chg="modSp mod modTransition">
        <pc:chgData name="rut duarte" userId="2b2d18054037881c" providerId="LiveId" clId="{AB574941-3A4F-4480-884F-6AC25ABA8412}" dt="2021-07-14T01:26:25.323" v="23"/>
        <pc:sldMkLst>
          <pc:docMk/>
          <pc:sldMk cId="1087036092" sldId="264"/>
        </pc:sldMkLst>
        <pc:spChg chg="mod">
          <ac:chgData name="rut duarte" userId="2b2d18054037881c" providerId="LiveId" clId="{AB574941-3A4F-4480-884F-6AC25ABA8412}" dt="2021-07-14T01:26:18.813" v="22" actId="1076"/>
          <ac:spMkLst>
            <pc:docMk/>
            <pc:sldMk cId="1087036092" sldId="264"/>
            <ac:spMk id="4" creationId="{E5CF3379-3A04-4EF0-9890-386FA290A5A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046C0-5B53-40CC-9F39-8C321EE8B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67BBB-A54B-4740-A600-748087AE7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A1C15-3F08-433B-AD0F-E0F1D1BE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3D6BE-57A8-4017-928C-32FFC580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169CCE-D3D1-4676-BC0B-24C26353D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687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89316-0598-4676-A7CA-80CEF66A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76051B-DF8D-4A72-A0C4-5D7D62A30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D9EB59-940B-4D34-8E4B-B2881063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FEDE3F-84EF-4380-970B-BAC58483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730597-967B-4AFD-9FD1-761524FA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83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D1B390-2D38-4018-9ED2-896F8DBB5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AAD249-6BDB-4BF2-925F-9375CCD9C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B724D-44D0-4471-A6DF-E6337017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BCEEAD-293D-45C3-BAE5-3A729644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831F1-A9BD-4C58-8C74-186F95EB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52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9E765-C017-4693-99D2-976D6F86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AD18B-7578-484D-853C-0043D373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C19684-9B52-429A-B7CF-ADEE9C76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62E4B3-5B76-40AF-96A9-1C0AC779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BF24E-367E-41BD-B369-2F1F40D2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44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D34C7-AE43-4545-B987-219A51B0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48BD9A-28C5-41C1-B42A-C804907AF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A333A-F7AA-4B70-94F4-4CA72AD0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7A00A-7E5B-44AC-B703-1A26E99C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0CEB2-A4DF-4E38-A297-E21CEF83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493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1907-470E-497C-887B-8459C1E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B446C-E406-4A0E-9636-C7C23E78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8831E7-ED7E-46D5-9011-021AC1196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91BA60-98D6-4C52-936F-E5E28210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37FF5B-70DC-4E9B-BA25-14696FC5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B03094-2E95-4071-B33C-62A46087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287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B9356-4775-4A07-8B00-F93B184A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248E31-8B37-417F-B18F-AB4D2069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8165B9-45CB-40F0-A672-D0B3C718B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A6E34C9-E994-44D4-BBA8-380A556F7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C9F506-0D17-4499-832B-03E6BAD85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A2EF9D-912E-4E1E-A0DF-41CCB941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FA45B4-DD4A-4972-985C-3524F703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3A6673F-207D-424D-83AB-AA446C0A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772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BC1EE-67C1-437F-99DD-BA6032E5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CFBBFC-1DAF-4814-9AC5-E47E9F74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81EA0D-E380-448E-9193-FA06FAD9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5E793B-EBD0-4085-80C1-24D0EE69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681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F974486-7633-40F5-8100-22B3931A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1D1FD3-F353-4742-881C-FA5D7907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1C22E0-E7BE-428F-8C42-E7E4C72F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70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554F7-82D1-4CA1-AC7A-2FF0469F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155A2-9014-489F-9092-B8730708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90D6E-E211-4B94-9530-BC537DEB4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2AE43E-63D5-436B-8DB4-31DB8BE9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545B60-0D5D-4992-BC3F-4B4D5DAC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7C5C89-0AE4-4AD2-98F2-08B9BC19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61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9B0C6-3B4B-43BD-A01E-7BDA4658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DF1B87-05AD-48D2-A17D-1803AA57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2240F1-26DE-41D3-9AB1-64352515E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84DAFB-69A6-4AB1-9044-23EDDD1A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EE7767-A352-4AFF-9E5F-485A769B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EF773A-32EA-4D0D-8C84-01CE4548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793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E36ECC-91D1-478E-A108-9D633EE3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53D7-1A84-4D02-9776-DBC579E69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29AA68-7184-457E-977C-D03BCF11E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C13D-AF94-4A12-9FAE-73F8AAF1234F}" type="datetimeFigureOut">
              <a:rPr lang="es-MX" smtClean="0"/>
              <a:t>13/07/2021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5F4CF-7DA1-41B8-9516-0882A7A75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E7F0C6-3954-4CF5-AB34-4039F5ACE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DA6AA-797E-49B6-9603-1C2D255907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sv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019E2-ADA2-4A66-9C34-9CF82F0D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7319"/>
            <a:ext cx="9144000" cy="1435613"/>
          </a:xfrm>
        </p:spPr>
        <p:txBody>
          <a:bodyPr/>
          <a:lstStyle/>
          <a:p>
            <a:r>
              <a:rPr lang="es-MX" dirty="0">
                <a:ln w="406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DELIA" panose="02000500000000000000" pitchFamily="50" charset="0"/>
              </a:rPr>
              <a:t>Tu Titulo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7B7405-CCB2-4C2E-BC25-56A14900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071" y="3742715"/>
            <a:ext cx="3849858" cy="646405"/>
          </a:xfrm>
        </p:spPr>
        <p:txBody>
          <a:bodyPr/>
          <a:lstStyle/>
          <a:p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Alguna Información aquí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CF3379-3A04-4EF0-9890-386FA290A5AE}"/>
              </a:ext>
            </a:extLst>
          </p:cNvPr>
          <p:cNvSpPr txBox="1">
            <a:spLocks/>
          </p:cNvSpPr>
          <p:nvPr/>
        </p:nvSpPr>
        <p:spPr>
          <a:xfrm>
            <a:off x="1524000" y="1820349"/>
            <a:ext cx="9144000" cy="1435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8675A9"/>
                </a:solidFill>
                <a:latin typeface="ADELIA" panose="02000500000000000000" pitchFamily="50" charset="0"/>
              </a:rPr>
              <a:t>Tu Titulo</a:t>
            </a:r>
          </a:p>
        </p:txBody>
      </p:sp>
      <p:pic>
        <p:nvPicPr>
          <p:cNvPr id="6" name="Imagen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204C03D9-9D81-4A2E-A112-B5BA2FAB9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0" b="34095" l="3802" r="342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5694" r="61982" b="62749"/>
          <a:stretch/>
        </p:blipFill>
        <p:spPr>
          <a:xfrm>
            <a:off x="10316893" y="5281408"/>
            <a:ext cx="2027902" cy="1843548"/>
          </a:xfrm>
          <a:prstGeom prst="rect">
            <a:avLst/>
          </a:prstGeom>
        </p:spPr>
      </p:pic>
      <p:pic>
        <p:nvPicPr>
          <p:cNvPr id="7" name="Imagen 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7555286-1083-4A08-A323-D1AC47387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074" b="89881" l="39595" r="64369">
                        <a14:foregroundMark x1="51905" y1="71739" x2="54762" y2="8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98" t="59723" r="32534" b="6768"/>
          <a:stretch/>
        </p:blipFill>
        <p:spPr>
          <a:xfrm>
            <a:off x="5392569" y="4983658"/>
            <a:ext cx="1651820" cy="1957596"/>
          </a:xfrm>
          <a:prstGeom prst="rect">
            <a:avLst/>
          </a:prstGeom>
        </p:spPr>
      </p:pic>
      <p:pic>
        <p:nvPicPr>
          <p:cNvPr id="8" name="Imagen 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378CC18-6352-484E-8924-FBD81089A9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6" b="35350" l="38535" r="66627">
                        <a14:foregroundMark x1="47143" y1="26957" x2="43333" y2="19565"/>
                        <a14:foregroundMark x1="44524" y1="23043" x2="49762" y2="15652"/>
                        <a14:foregroundMark x1="49762" y1="15652" x2="50238" y2="15652"/>
                        <a14:foregroundMark x1="46905" y1="14565" x2="45000" y2="13696"/>
                        <a14:foregroundMark x1="48095" y1="14130" x2="57857" y2="21957"/>
                        <a14:foregroundMark x1="57857" y1="21957" x2="56429" y2="26304"/>
                        <a14:foregroundMark x1="58810" y1="14565" x2="57619" y2="1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5105" r="29862" b="61289"/>
          <a:stretch/>
        </p:blipFill>
        <p:spPr>
          <a:xfrm>
            <a:off x="10555746" y="3705762"/>
            <a:ext cx="1873045" cy="1963251"/>
          </a:xfrm>
          <a:prstGeom prst="rect">
            <a:avLst/>
          </a:prstGeom>
        </p:spPr>
      </p:pic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C82FB74-5BA4-4E11-B7F0-7B13CFD02F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49" b="33894" l="69134" r="965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04" t="8193" b="63250"/>
          <a:stretch/>
        </p:blipFill>
        <p:spPr>
          <a:xfrm>
            <a:off x="8726379" y="5369040"/>
            <a:ext cx="1829367" cy="1668283"/>
          </a:xfrm>
          <a:prstGeom prst="rect">
            <a:avLst/>
          </a:prstGeom>
        </p:spPr>
      </p:pic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2335007-9FF2-43B3-9215-EA64D45F65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40" b="59951" l="3775" r="33972">
                        <a14:foregroundMark x1="20000" y1="48043" x2="18095" y2="49130"/>
                        <a14:foregroundMark x1="19286" y1="49565" x2="17619" y2="4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26" r="62253" b="37335"/>
          <a:stretch/>
        </p:blipFill>
        <p:spPr>
          <a:xfrm>
            <a:off x="6958506" y="5281407"/>
            <a:ext cx="2013420" cy="1585452"/>
          </a:xfrm>
          <a:prstGeom prst="rect">
            <a:avLst/>
          </a:prstGeom>
        </p:spPr>
      </p:pic>
      <p:pic>
        <p:nvPicPr>
          <p:cNvPr id="11" name="Imagen 10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F995951-D8A2-4698-A1C4-B124AA6608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84" b="60524" l="34796" r="67121">
                        <a14:foregroundMark x1="52857" y1="42609" x2="47143" y2="56957"/>
                        <a14:foregroundMark x1="53333" y1="46522" x2="53095" y2="51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32917" r="28838" b="36409"/>
          <a:stretch/>
        </p:blipFill>
        <p:spPr>
          <a:xfrm>
            <a:off x="10138643" y="717125"/>
            <a:ext cx="2155327" cy="1791929"/>
          </a:xfrm>
          <a:prstGeom prst="rect">
            <a:avLst/>
          </a:prstGeom>
        </p:spPr>
      </p:pic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F8CBBA4-FA57-49CD-B3DA-DC6A1F9330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27" b="61164" l="68982" r="965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35" t="33672" b="35781"/>
          <a:stretch/>
        </p:blipFill>
        <p:spPr>
          <a:xfrm>
            <a:off x="10316893" y="2197220"/>
            <a:ext cx="1838388" cy="1784556"/>
          </a:xfrm>
          <a:prstGeom prst="rect">
            <a:avLst/>
          </a:prstGeom>
        </p:spPr>
      </p:pic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40E3733B-376E-41A4-8964-FFCA8FB407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323" b="90130" l="6514" r="312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" t="59972" r="65615" b="6519"/>
          <a:stretch/>
        </p:blipFill>
        <p:spPr>
          <a:xfrm>
            <a:off x="9217473" y="3514787"/>
            <a:ext cx="1651820" cy="1957596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A65C077-3F0F-41C0-85CE-77E16B8EA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84788" y="-194491"/>
            <a:ext cx="3115453" cy="31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4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57336-B612-4144-B862-4CF258CD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74" y="476167"/>
            <a:ext cx="3332748" cy="1325563"/>
          </a:xfrm>
        </p:spPr>
        <p:txBody>
          <a:bodyPr/>
          <a:lstStyle/>
          <a:p>
            <a:r>
              <a:rPr lang="es-MX" dirty="0">
                <a:ln w="762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59B7E-D922-41F5-BE77-D4644D79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911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  <a:latin typeface="Arial Nova" panose="020B0504020202020204" pitchFamily="34" charset="0"/>
              </a:rPr>
              <a:t>Info aquí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6FC7DFA-7392-4F86-9A1F-95AE7B8530B5}"/>
              </a:ext>
            </a:extLst>
          </p:cNvPr>
          <p:cNvGrpSpPr/>
          <p:nvPr/>
        </p:nvGrpSpPr>
        <p:grpSpPr>
          <a:xfrm>
            <a:off x="6988806" y="642756"/>
            <a:ext cx="4509377" cy="5661791"/>
            <a:chOff x="6635879" y="366336"/>
            <a:chExt cx="4509377" cy="5661791"/>
          </a:xfrm>
        </p:grpSpPr>
        <p:pic>
          <p:nvPicPr>
            <p:cNvPr id="11" name="Imagen 10" descr="Imagen que contiene persona, tabla, niño, bebé&#10;&#10;Descripción generada automáticamente">
              <a:extLst>
                <a:ext uri="{FF2B5EF4-FFF2-40B4-BE49-F238E27FC236}">
                  <a16:creationId xmlns:a16="http://schemas.microsoft.com/office/drawing/2014/main" id="{D52302B3-68CB-43E0-9823-0F128CEA6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" t="10160" r="1551" b="36975"/>
            <a:stretch>
              <a:fillRect/>
            </a:stretch>
          </p:blipFill>
          <p:spPr>
            <a:xfrm>
              <a:off x="7052218" y="1029117"/>
              <a:ext cx="3676697" cy="3625516"/>
            </a:xfrm>
            <a:custGeom>
              <a:avLst/>
              <a:gdLst>
                <a:gd name="connsiteX0" fmla="*/ 0 w 3676697"/>
                <a:gd name="connsiteY0" fmla="*/ 0 h 3625516"/>
                <a:gd name="connsiteX1" fmla="*/ 3676697 w 3676697"/>
                <a:gd name="connsiteY1" fmla="*/ 0 h 3625516"/>
                <a:gd name="connsiteX2" fmla="*/ 3676697 w 3676697"/>
                <a:gd name="connsiteY2" fmla="*/ 3625516 h 3625516"/>
                <a:gd name="connsiteX3" fmla="*/ 0 w 3676697"/>
                <a:gd name="connsiteY3" fmla="*/ 3625516 h 362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6697" h="3625516">
                  <a:moveTo>
                    <a:pt x="0" y="0"/>
                  </a:moveTo>
                  <a:lnTo>
                    <a:pt x="3676697" y="0"/>
                  </a:lnTo>
                  <a:lnTo>
                    <a:pt x="3676697" y="3625516"/>
                  </a:lnTo>
                  <a:lnTo>
                    <a:pt x="0" y="3625516"/>
                  </a:lnTo>
                  <a:close/>
                </a:path>
              </a:pathLst>
            </a:custGeom>
          </p:spPr>
        </p:pic>
        <p:pic>
          <p:nvPicPr>
            <p:cNvPr id="5" name="Imagen 4" descr="Forma, Cuadrado&#10;&#10;Descripción generada automáticamente">
              <a:extLst>
                <a:ext uri="{FF2B5EF4-FFF2-40B4-BE49-F238E27FC236}">
                  <a16:creationId xmlns:a16="http://schemas.microsoft.com/office/drawing/2014/main" id="{A4EA11F8-5F28-42F3-AD6A-78B012360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6" r="10350"/>
            <a:stretch/>
          </p:blipFill>
          <p:spPr>
            <a:xfrm>
              <a:off x="6635879" y="366336"/>
              <a:ext cx="4509377" cy="5661791"/>
            </a:xfrm>
            <a:prstGeom prst="rect">
              <a:avLst/>
            </a:prstGeom>
          </p:spPr>
        </p:pic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A8EC569A-239B-4AC6-AE20-C1CBEA9350BD}"/>
              </a:ext>
            </a:extLst>
          </p:cNvPr>
          <p:cNvSpPr txBox="1">
            <a:spLocks/>
          </p:cNvSpPr>
          <p:nvPr/>
        </p:nvSpPr>
        <p:spPr>
          <a:xfrm>
            <a:off x="2129590" y="521369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6B7F7F3-75E1-41F5-A18A-9D52A8E46E8D}"/>
              </a:ext>
            </a:extLst>
          </p:cNvPr>
          <p:cNvSpPr txBox="1">
            <a:spLocks/>
          </p:cNvSpPr>
          <p:nvPr/>
        </p:nvSpPr>
        <p:spPr>
          <a:xfrm>
            <a:off x="2094334" y="56657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64E70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16" name="Imagen 15" descr="Un dibujo de un perro&#10;&#10;Descripción generada automáticamente con confianza baja">
            <a:extLst>
              <a:ext uri="{FF2B5EF4-FFF2-40B4-BE49-F238E27FC236}">
                <a16:creationId xmlns:a16="http://schemas.microsoft.com/office/drawing/2014/main" id="{95D6878D-6A10-4C06-AD3A-2EF04CE34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8571" y1="12391" x2="65952" y2="11957"/>
                        <a14:foregroundMark x1="75238" y1="10870" x2="67143" y2="1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94" y="3696639"/>
            <a:ext cx="3388896" cy="3711648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A7E8E5F-D7F1-4C7E-9B5B-73EBDDCD0503}"/>
              </a:ext>
            </a:extLst>
          </p:cNvPr>
          <p:cNvGrpSpPr/>
          <p:nvPr/>
        </p:nvGrpSpPr>
        <p:grpSpPr>
          <a:xfrm>
            <a:off x="6692083" y="1305537"/>
            <a:ext cx="713062" cy="682028"/>
            <a:chOff x="3573270" y="3263900"/>
            <a:chExt cx="1062230" cy="1016000"/>
          </a:xfrm>
          <a:solidFill>
            <a:srgbClr val="8DD8F8"/>
          </a:solidFill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95891A9-3DE6-4671-933C-6EF0A1D41D13}"/>
                </a:ext>
              </a:extLst>
            </p:cNvPr>
            <p:cNvSpPr/>
            <p:nvPr/>
          </p:nvSpPr>
          <p:spPr>
            <a:xfrm>
              <a:off x="3611480" y="3263900"/>
              <a:ext cx="1024020" cy="1016000"/>
            </a:xfrm>
            <a:prstGeom prst="ellipse">
              <a:avLst/>
            </a:prstGeom>
            <a:grpFill/>
            <a:ln>
              <a:solidFill>
                <a:srgbClr val="B8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8" name="Arco 17">
              <a:extLst>
                <a:ext uri="{FF2B5EF4-FFF2-40B4-BE49-F238E27FC236}">
                  <a16:creationId xmlns:a16="http://schemas.microsoft.com/office/drawing/2014/main" id="{BDB8BF0E-FA30-4CDE-AC30-9FA9F22FCB58}"/>
                </a:ext>
              </a:extLst>
            </p:cNvPr>
            <p:cNvSpPr/>
            <p:nvPr/>
          </p:nvSpPr>
          <p:spPr>
            <a:xfrm>
              <a:off x="3573270" y="3429001"/>
              <a:ext cx="933245" cy="850899"/>
            </a:xfrm>
            <a:prstGeom prst="arc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E8E160A-AD27-4698-9F55-77FAF8DD61CA}"/>
              </a:ext>
            </a:extLst>
          </p:cNvPr>
          <p:cNvGrpSpPr/>
          <p:nvPr/>
        </p:nvGrpSpPr>
        <p:grpSpPr>
          <a:xfrm rot="17854853">
            <a:off x="7307404" y="837915"/>
            <a:ext cx="478083" cy="457276"/>
            <a:chOff x="3573270" y="3263900"/>
            <a:chExt cx="1062230" cy="1016000"/>
          </a:xfrm>
          <a:solidFill>
            <a:srgbClr val="8DD8F8"/>
          </a:solidFill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0837D41-F8D9-4018-8A3A-06625EA767B5}"/>
                </a:ext>
              </a:extLst>
            </p:cNvPr>
            <p:cNvSpPr/>
            <p:nvPr/>
          </p:nvSpPr>
          <p:spPr>
            <a:xfrm>
              <a:off x="3611480" y="3263900"/>
              <a:ext cx="1024020" cy="1016000"/>
            </a:xfrm>
            <a:prstGeom prst="ellipse">
              <a:avLst/>
            </a:prstGeom>
            <a:grpFill/>
            <a:ln>
              <a:solidFill>
                <a:srgbClr val="B8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6A5DABBB-1567-43B4-A518-4C935680717C}"/>
                </a:ext>
              </a:extLst>
            </p:cNvPr>
            <p:cNvSpPr/>
            <p:nvPr/>
          </p:nvSpPr>
          <p:spPr>
            <a:xfrm>
              <a:off x="3573270" y="3429001"/>
              <a:ext cx="933245" cy="850899"/>
            </a:xfrm>
            <a:prstGeom prst="arc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39141E6-3EC9-4BE3-91D2-ABDC868AC076}"/>
              </a:ext>
            </a:extLst>
          </p:cNvPr>
          <p:cNvGrpSpPr/>
          <p:nvPr/>
        </p:nvGrpSpPr>
        <p:grpSpPr>
          <a:xfrm rot="16200000">
            <a:off x="6774587" y="621638"/>
            <a:ext cx="365872" cy="349949"/>
            <a:chOff x="3573270" y="3263900"/>
            <a:chExt cx="1062230" cy="1016000"/>
          </a:xfrm>
          <a:solidFill>
            <a:srgbClr val="8DD8F8"/>
          </a:solidFill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118B7DD-3E2F-49DC-ABED-515FD4CF2F28}"/>
                </a:ext>
              </a:extLst>
            </p:cNvPr>
            <p:cNvSpPr/>
            <p:nvPr/>
          </p:nvSpPr>
          <p:spPr>
            <a:xfrm>
              <a:off x="3611480" y="3263900"/>
              <a:ext cx="1024020" cy="1016000"/>
            </a:xfrm>
            <a:prstGeom prst="ellipse">
              <a:avLst/>
            </a:prstGeom>
            <a:grpFill/>
            <a:ln>
              <a:solidFill>
                <a:srgbClr val="B8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5" name="Arco 24">
              <a:extLst>
                <a:ext uri="{FF2B5EF4-FFF2-40B4-BE49-F238E27FC236}">
                  <a16:creationId xmlns:a16="http://schemas.microsoft.com/office/drawing/2014/main" id="{922599D9-C3CD-44A0-AF3C-C321A7E74C48}"/>
                </a:ext>
              </a:extLst>
            </p:cNvPr>
            <p:cNvSpPr/>
            <p:nvPr/>
          </p:nvSpPr>
          <p:spPr>
            <a:xfrm>
              <a:off x="3573270" y="3429001"/>
              <a:ext cx="933245" cy="850899"/>
            </a:xfrm>
            <a:prstGeom prst="arc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9" name="Imagen 28" descr="Icono&#10;&#10;Descripción generada automáticamente con confianza media">
            <a:extLst>
              <a:ext uri="{FF2B5EF4-FFF2-40B4-BE49-F238E27FC236}">
                <a16:creationId xmlns:a16="http://schemas.microsoft.com/office/drawing/2014/main" id="{65E355BB-81D6-4715-BBDA-0B1DE50D0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91" y="2502101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B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persona, joven, niño, guitarra&#10;&#10;Descripción generada automáticamente">
            <a:extLst>
              <a:ext uri="{FF2B5EF4-FFF2-40B4-BE49-F238E27FC236}">
                <a16:creationId xmlns:a16="http://schemas.microsoft.com/office/drawing/2014/main" id="{06F351D1-5011-4DAB-9193-93BBE7843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4299" r="2619" b="41243"/>
          <a:stretch>
            <a:fillRect/>
          </a:stretch>
        </p:blipFill>
        <p:spPr>
          <a:xfrm>
            <a:off x="7848349" y="1229352"/>
            <a:ext cx="3595606" cy="3734752"/>
          </a:xfrm>
          <a:custGeom>
            <a:avLst/>
            <a:gdLst>
              <a:gd name="connsiteX0" fmla="*/ 0 w 3595606"/>
              <a:gd name="connsiteY0" fmla="*/ 0 h 3734752"/>
              <a:gd name="connsiteX1" fmla="*/ 3595606 w 3595606"/>
              <a:gd name="connsiteY1" fmla="*/ 0 h 3734752"/>
              <a:gd name="connsiteX2" fmla="*/ 3595606 w 3595606"/>
              <a:gd name="connsiteY2" fmla="*/ 3734752 h 3734752"/>
              <a:gd name="connsiteX3" fmla="*/ 0 w 3595606"/>
              <a:gd name="connsiteY3" fmla="*/ 3734752 h 373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606" h="3734752">
                <a:moveTo>
                  <a:pt x="0" y="0"/>
                </a:moveTo>
                <a:lnTo>
                  <a:pt x="3595606" y="0"/>
                </a:lnTo>
                <a:lnTo>
                  <a:pt x="3595606" y="3734752"/>
                </a:lnTo>
                <a:lnTo>
                  <a:pt x="0" y="3734752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A65CD90A-F9C9-4339-B354-E86386F3D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4" y="642756"/>
            <a:ext cx="5661791" cy="566179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5B94A34-E969-414E-A37B-500F337B3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911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  <a:latin typeface="Arial Nova" panose="020B0504020202020204" pitchFamily="34" charset="0"/>
              </a:rPr>
              <a:t>Info aquí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DED881BB-558A-4AB7-A8A2-CAB75245D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188" y="1759151"/>
            <a:ext cx="3429000" cy="3429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B0E174B-C7D0-40B8-9D40-38A5E669BBFF}"/>
              </a:ext>
            </a:extLst>
          </p:cNvPr>
          <p:cNvSpPr txBox="1">
            <a:spLocks/>
          </p:cNvSpPr>
          <p:nvPr/>
        </p:nvSpPr>
        <p:spPr>
          <a:xfrm>
            <a:off x="2094334" y="56657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BB42AA1-3854-43BC-938D-656AEDA84B56}"/>
              </a:ext>
            </a:extLst>
          </p:cNvPr>
          <p:cNvSpPr txBox="1">
            <a:spLocks/>
          </p:cNvSpPr>
          <p:nvPr/>
        </p:nvSpPr>
        <p:spPr>
          <a:xfrm>
            <a:off x="2029547" y="60530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rgbClr val="E4BED7"/>
                  </a:solidFill>
                </a:ln>
                <a:solidFill>
                  <a:srgbClr val="E4BED7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169B0D-6212-46F5-B5D7-7126C6405772}"/>
              </a:ext>
            </a:extLst>
          </p:cNvPr>
          <p:cNvSpPr txBox="1">
            <a:spLocks/>
          </p:cNvSpPr>
          <p:nvPr/>
        </p:nvSpPr>
        <p:spPr>
          <a:xfrm>
            <a:off x="1964760" y="638824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D291BC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63BFAE5-A234-455F-8769-A7F7B9201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3889" l="9867" r="89867">
                        <a14:foregroundMark x1="58933" y1="18333" x2="58933" y2="18333"/>
                        <a14:foregroundMark x1="67733" y1="15556" x2="59467" y2="11111"/>
                        <a14:foregroundMark x1="59467" y1="11111" x2="63733" y2="10556"/>
                        <a14:foregroundMark x1="62933" y1="10000" x2="58667" y2="7500"/>
                        <a14:foregroundMark x1="25067" y1="46667" x2="29867" y2="41389"/>
                        <a14:foregroundMark x1="29067" y1="42778" x2="65067" y2="21111"/>
                        <a14:foregroundMark x1="65067" y1="21111" x2="69867" y2="43889"/>
                        <a14:foregroundMark x1="69867" y1="43889" x2="68533" y2="68333"/>
                        <a14:foregroundMark x1="68533" y1="68333" x2="68533" y2="68333"/>
                        <a14:foregroundMark x1="73600" y1="15556" x2="75467" y2="17222"/>
                        <a14:foregroundMark x1="76267" y1="31389" x2="76267" y2="32222"/>
                        <a14:foregroundMark x1="75467" y1="39444" x2="73333" y2="77778"/>
                        <a14:foregroundMark x1="29600" y1="45833" x2="34400" y2="60556"/>
                        <a14:foregroundMark x1="34400" y1="60556" x2="39467" y2="65000"/>
                        <a14:foregroundMark x1="72533" y1="40278" x2="70933" y2="43611"/>
                        <a14:foregroundMark x1="74133" y1="15278" x2="76000" y2="17222"/>
                        <a14:foregroundMark x1="71467" y1="90833" x2="77867" y2="88611"/>
                        <a14:foregroundMark x1="78933" y1="90833" x2="73333" y2="93889"/>
                        <a14:foregroundMark x1="69867" y1="73056" x2="52267" y2="76389"/>
                        <a14:foregroundMark x1="52267" y1="76389" x2="38133" y2="68889"/>
                        <a14:foregroundMark x1="38133" y1="68889" x2="36533" y2="65556"/>
                        <a14:foregroundMark x1="37600" y1="65000" x2="36533" y2="42500"/>
                        <a14:foregroundMark x1="46933" y1="38333" x2="48000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62" y="3836200"/>
            <a:ext cx="3571875" cy="3429000"/>
          </a:xfrm>
          <a:prstGeom prst="rect">
            <a:avLst/>
          </a:prstGeom>
        </p:spPr>
      </p:pic>
      <p:sp>
        <p:nvSpPr>
          <p:cNvPr id="23" name="Corazón 22">
            <a:extLst>
              <a:ext uri="{FF2B5EF4-FFF2-40B4-BE49-F238E27FC236}">
                <a16:creationId xmlns:a16="http://schemas.microsoft.com/office/drawing/2014/main" id="{63CCCA68-58FE-4104-9221-76D23E0164DC}"/>
              </a:ext>
            </a:extLst>
          </p:cNvPr>
          <p:cNvSpPr/>
          <p:nvPr/>
        </p:nvSpPr>
        <p:spPr>
          <a:xfrm rot="20819279">
            <a:off x="6963135" y="1499609"/>
            <a:ext cx="610013" cy="566057"/>
          </a:xfrm>
          <a:prstGeom prst="heart">
            <a:avLst/>
          </a:prstGeom>
          <a:solidFill>
            <a:srgbClr val="BE677F"/>
          </a:solidFill>
          <a:ln>
            <a:solidFill>
              <a:srgbClr val="C793A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orazón 23">
            <a:extLst>
              <a:ext uri="{FF2B5EF4-FFF2-40B4-BE49-F238E27FC236}">
                <a16:creationId xmlns:a16="http://schemas.microsoft.com/office/drawing/2014/main" id="{2499751D-EEA8-43F3-9742-0AB3D9AC6B39}"/>
              </a:ext>
            </a:extLst>
          </p:cNvPr>
          <p:cNvSpPr/>
          <p:nvPr/>
        </p:nvSpPr>
        <p:spPr>
          <a:xfrm rot="468440">
            <a:off x="7378901" y="949888"/>
            <a:ext cx="473810" cy="439668"/>
          </a:xfrm>
          <a:prstGeom prst="heart">
            <a:avLst/>
          </a:prstGeom>
          <a:solidFill>
            <a:srgbClr val="BE677F"/>
          </a:solidFill>
          <a:ln>
            <a:solidFill>
              <a:srgbClr val="C793A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Corazón 24">
            <a:extLst>
              <a:ext uri="{FF2B5EF4-FFF2-40B4-BE49-F238E27FC236}">
                <a16:creationId xmlns:a16="http://schemas.microsoft.com/office/drawing/2014/main" id="{AC452FBF-6703-4D9D-8544-54899D38AD25}"/>
              </a:ext>
            </a:extLst>
          </p:cNvPr>
          <p:cNvSpPr/>
          <p:nvPr/>
        </p:nvSpPr>
        <p:spPr>
          <a:xfrm>
            <a:off x="6844424" y="638824"/>
            <a:ext cx="473810" cy="439668"/>
          </a:xfrm>
          <a:prstGeom prst="heart">
            <a:avLst/>
          </a:prstGeom>
          <a:solidFill>
            <a:srgbClr val="BE677F"/>
          </a:solidFill>
          <a:ln>
            <a:solidFill>
              <a:srgbClr val="C793A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orazón 25">
            <a:extLst>
              <a:ext uri="{FF2B5EF4-FFF2-40B4-BE49-F238E27FC236}">
                <a16:creationId xmlns:a16="http://schemas.microsoft.com/office/drawing/2014/main" id="{CCD26D25-C465-4E23-AE5E-46FBB02D4D6C}"/>
              </a:ext>
            </a:extLst>
          </p:cNvPr>
          <p:cNvSpPr/>
          <p:nvPr/>
        </p:nvSpPr>
        <p:spPr>
          <a:xfrm rot="20758505">
            <a:off x="204678" y="5864879"/>
            <a:ext cx="473810" cy="439668"/>
          </a:xfrm>
          <a:prstGeom prst="heart">
            <a:avLst/>
          </a:prstGeom>
          <a:solidFill>
            <a:srgbClr val="BE677F"/>
          </a:solidFill>
          <a:ln>
            <a:solidFill>
              <a:srgbClr val="C793A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Corazón 26">
            <a:extLst>
              <a:ext uri="{FF2B5EF4-FFF2-40B4-BE49-F238E27FC236}">
                <a16:creationId xmlns:a16="http://schemas.microsoft.com/office/drawing/2014/main" id="{06AFD308-02BA-4AF4-BE7F-591F84C53385}"/>
              </a:ext>
            </a:extLst>
          </p:cNvPr>
          <p:cNvSpPr/>
          <p:nvPr/>
        </p:nvSpPr>
        <p:spPr>
          <a:xfrm rot="164430">
            <a:off x="614451" y="5579016"/>
            <a:ext cx="247029" cy="229228"/>
          </a:xfrm>
          <a:prstGeom prst="heart">
            <a:avLst/>
          </a:prstGeom>
          <a:solidFill>
            <a:srgbClr val="BE677F"/>
          </a:solidFill>
          <a:ln>
            <a:solidFill>
              <a:srgbClr val="C793A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5861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6EB61212-324F-41A0-B576-B901814B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12585" r="3538" b="33178"/>
          <a:stretch>
            <a:fillRect/>
          </a:stretch>
        </p:blipFill>
        <p:spPr>
          <a:xfrm>
            <a:off x="814927" y="1421008"/>
            <a:ext cx="3564610" cy="3719593"/>
          </a:xfrm>
          <a:custGeom>
            <a:avLst/>
            <a:gdLst>
              <a:gd name="connsiteX0" fmla="*/ 0 w 3564610"/>
              <a:gd name="connsiteY0" fmla="*/ 0 h 3719593"/>
              <a:gd name="connsiteX1" fmla="*/ 3564610 w 3564610"/>
              <a:gd name="connsiteY1" fmla="*/ 0 h 3719593"/>
              <a:gd name="connsiteX2" fmla="*/ 3564610 w 3564610"/>
              <a:gd name="connsiteY2" fmla="*/ 3719593 h 3719593"/>
              <a:gd name="connsiteX3" fmla="*/ 0 w 3564610"/>
              <a:gd name="connsiteY3" fmla="*/ 3719593 h 371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10" h="3719593">
                <a:moveTo>
                  <a:pt x="0" y="0"/>
                </a:moveTo>
                <a:lnTo>
                  <a:pt x="3564610" y="0"/>
                </a:lnTo>
                <a:lnTo>
                  <a:pt x="3564610" y="3719593"/>
                </a:lnTo>
                <a:lnTo>
                  <a:pt x="0" y="3719593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FE9D2304-AB7C-4C97-AE90-808437F21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76" y="831084"/>
            <a:ext cx="5661791" cy="566179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F20EC1A-8723-4F53-A7AD-6202B626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692" y="1953259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  <a:latin typeface="Arial Nova" panose="020B0504020202020204" pitchFamily="34" charset="0"/>
              </a:rPr>
              <a:t>Info aquí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302D74-900E-4B81-AEBC-A1B980CB879E}"/>
              </a:ext>
            </a:extLst>
          </p:cNvPr>
          <p:cNvSpPr txBox="1">
            <a:spLocks/>
          </p:cNvSpPr>
          <p:nvPr/>
        </p:nvSpPr>
        <p:spPr>
          <a:xfrm>
            <a:off x="7092132" y="49644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7471CC-0825-4DA7-ABCF-31AB71E73828}"/>
              </a:ext>
            </a:extLst>
          </p:cNvPr>
          <p:cNvSpPr txBox="1">
            <a:spLocks/>
          </p:cNvSpPr>
          <p:nvPr/>
        </p:nvSpPr>
        <p:spPr>
          <a:xfrm>
            <a:off x="7057642" y="511938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02BA930-92B8-41E2-B95A-EC174D01B1B2}"/>
              </a:ext>
            </a:extLst>
          </p:cNvPr>
          <p:cNvSpPr txBox="1">
            <a:spLocks/>
          </p:cNvSpPr>
          <p:nvPr/>
        </p:nvSpPr>
        <p:spPr>
          <a:xfrm>
            <a:off x="6995650" y="542933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16" name="Imagen 15" descr="Imagen que contiene Forma&#10;&#10;Descripción generada automáticamente">
            <a:extLst>
              <a:ext uri="{FF2B5EF4-FFF2-40B4-BE49-F238E27FC236}">
                <a16:creationId xmlns:a16="http://schemas.microsoft.com/office/drawing/2014/main" id="{2B60B4F4-F5DA-49E1-9BB0-DF7E0F430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50" b="62522" l="27371" r="47486">
                        <a14:foregroundMark x1="39762" y1="49565" x2="38810" y2="54565"/>
                        <a14:foregroundMark x1="39524" y1="51304" x2="39762" y2="54348"/>
                        <a14:foregroundMark x1="39762" y1="51304" x2="39524" y2="54783"/>
                        <a14:foregroundMark x1="40000" y1="49565" x2="40000" y2="5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39379" r="50000" b="34906"/>
          <a:stretch/>
        </p:blipFill>
        <p:spPr>
          <a:xfrm>
            <a:off x="10945799" y="4882410"/>
            <a:ext cx="1999492" cy="2239691"/>
          </a:xfrm>
          <a:prstGeom prst="rect">
            <a:avLst/>
          </a:prstGeom>
        </p:spPr>
      </p:pic>
      <p:pic>
        <p:nvPicPr>
          <p:cNvPr id="18" name="Gráfico 17" descr="Una galleta con virutas y marcas de mordiscos">
            <a:extLst>
              <a:ext uri="{FF2B5EF4-FFF2-40B4-BE49-F238E27FC236}">
                <a16:creationId xmlns:a16="http://schemas.microsoft.com/office/drawing/2014/main" id="{1E48A632-44C0-4424-9275-566CBBCD9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87051" y="419956"/>
            <a:ext cx="1571515" cy="1571515"/>
          </a:xfrm>
          <a:prstGeom prst="rect">
            <a:avLst/>
          </a:prstGeom>
        </p:spPr>
      </p:pic>
      <p:pic>
        <p:nvPicPr>
          <p:cNvPr id="19" name="Gráfico 18" descr="Una galleta con virutas y marcas de mordiscos">
            <a:extLst>
              <a:ext uri="{FF2B5EF4-FFF2-40B4-BE49-F238E27FC236}">
                <a16:creationId xmlns:a16="http://schemas.microsoft.com/office/drawing/2014/main" id="{DEB31D59-35B1-45F4-9899-451A031F3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837333">
            <a:off x="610900" y="-135916"/>
            <a:ext cx="1002080" cy="10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820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4018890-E5EB-4F49-8619-ABF54C4DD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t="12754" r="2609" b="33687"/>
          <a:stretch>
            <a:fillRect/>
          </a:stretch>
        </p:blipFill>
        <p:spPr>
          <a:xfrm>
            <a:off x="1009844" y="1355095"/>
            <a:ext cx="3642102" cy="3673098"/>
          </a:xfrm>
          <a:custGeom>
            <a:avLst/>
            <a:gdLst>
              <a:gd name="connsiteX0" fmla="*/ 0 w 3642102"/>
              <a:gd name="connsiteY0" fmla="*/ 0 h 3673098"/>
              <a:gd name="connsiteX1" fmla="*/ 3642102 w 3642102"/>
              <a:gd name="connsiteY1" fmla="*/ 0 h 3673098"/>
              <a:gd name="connsiteX2" fmla="*/ 3642102 w 3642102"/>
              <a:gd name="connsiteY2" fmla="*/ 3673098 h 3673098"/>
              <a:gd name="connsiteX3" fmla="*/ 0 w 3642102"/>
              <a:gd name="connsiteY3" fmla="*/ 3673098 h 367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2102" h="3673098">
                <a:moveTo>
                  <a:pt x="0" y="0"/>
                </a:moveTo>
                <a:lnTo>
                  <a:pt x="3642102" y="0"/>
                </a:lnTo>
                <a:lnTo>
                  <a:pt x="3642102" y="3673098"/>
                </a:lnTo>
                <a:lnTo>
                  <a:pt x="0" y="3673098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76D0D57A-B6E2-4E91-900C-28076520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7"/>
            <a:ext cx="5661791" cy="566179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647F19A-E784-45DB-981A-1FD1FF1F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692" y="1953259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Info aquí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9A66727-22CC-44E0-91B8-DB4FFA425287}"/>
              </a:ext>
            </a:extLst>
          </p:cNvPr>
          <p:cNvSpPr txBox="1">
            <a:spLocks/>
          </p:cNvSpPr>
          <p:nvPr/>
        </p:nvSpPr>
        <p:spPr>
          <a:xfrm>
            <a:off x="7092132" y="49644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018B2E3-D9BE-4BBC-86BA-A28F702B5900}"/>
              </a:ext>
            </a:extLst>
          </p:cNvPr>
          <p:cNvSpPr txBox="1">
            <a:spLocks/>
          </p:cNvSpPr>
          <p:nvPr/>
        </p:nvSpPr>
        <p:spPr>
          <a:xfrm>
            <a:off x="7026646" y="515613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rgbClr val="A7C5EB"/>
                  </a:solidFill>
                </a:ln>
                <a:solidFill>
                  <a:srgbClr val="A7C5EB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3155AC-903E-4DB4-81AE-A0FAF1C0C09E}"/>
              </a:ext>
            </a:extLst>
          </p:cNvPr>
          <p:cNvSpPr txBox="1">
            <a:spLocks/>
          </p:cNvSpPr>
          <p:nvPr/>
        </p:nvSpPr>
        <p:spPr>
          <a:xfrm>
            <a:off x="6961160" y="537907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12700">
                  <a:solidFill>
                    <a:srgbClr val="93B1E1"/>
                  </a:solidFill>
                </a:ln>
                <a:solidFill>
                  <a:srgbClr val="93B1E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BA92C1A9-34B3-46F0-9507-202AC2D8F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058" y="2747462"/>
            <a:ext cx="1363076" cy="1363076"/>
          </a:xfrm>
          <a:prstGeom prst="rect">
            <a:avLst/>
          </a:prstGeom>
        </p:spPr>
      </p:pic>
      <p:pic>
        <p:nvPicPr>
          <p:cNvPr id="18" name="Imagen 1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F7385CE-40F1-4F47-B881-14D2F3BB9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167" y1="45667" x2="35333" y2="44500"/>
                        <a14:foregroundMark x1="35333" y1="44833" x2="33833" y2="47500"/>
                        <a14:foregroundMark x1="35333" y1="45167" x2="34833" y2="44833"/>
                        <a14:foregroundMark x1="34833" y1="45000" x2="29167" y2="38833"/>
                        <a14:foregroundMark x1="34833" y1="44333" x2="37500" y2="47833"/>
                        <a14:foregroundMark x1="36167" y1="45500" x2="33167" y2="51500"/>
                        <a14:foregroundMark x1="35000" y1="51667" x2="29167" y2="48000"/>
                        <a14:foregroundMark x1="35000" y1="44333" x2="30667" y2="49333"/>
                        <a14:foregroundMark x1="34667" y1="43833" x2="30500" y2="49000"/>
                        <a14:foregroundMark x1="33167" y1="44167" x2="2966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7" y="-514482"/>
            <a:ext cx="2581344" cy="2581344"/>
          </a:xfrm>
          <a:prstGeom prst="rect">
            <a:avLst/>
          </a:prstGeom>
        </p:spPr>
      </p:pic>
      <p:sp>
        <p:nvSpPr>
          <p:cNvPr id="19" name="Nube 18">
            <a:extLst>
              <a:ext uri="{FF2B5EF4-FFF2-40B4-BE49-F238E27FC236}">
                <a16:creationId xmlns:a16="http://schemas.microsoft.com/office/drawing/2014/main" id="{78D1F091-03DC-4CDE-9E33-E80B2EEB9197}"/>
              </a:ext>
            </a:extLst>
          </p:cNvPr>
          <p:cNvSpPr/>
          <p:nvPr/>
        </p:nvSpPr>
        <p:spPr>
          <a:xfrm>
            <a:off x="9321776" y="6259895"/>
            <a:ext cx="1878265" cy="98250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Nube 19">
            <a:extLst>
              <a:ext uri="{FF2B5EF4-FFF2-40B4-BE49-F238E27FC236}">
                <a16:creationId xmlns:a16="http://schemas.microsoft.com/office/drawing/2014/main" id="{2AF033B8-898C-4782-8B23-1CF374071D11}"/>
              </a:ext>
            </a:extLst>
          </p:cNvPr>
          <p:cNvSpPr/>
          <p:nvPr/>
        </p:nvSpPr>
        <p:spPr>
          <a:xfrm>
            <a:off x="10390217" y="5408022"/>
            <a:ext cx="995885" cy="729824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Nube 20">
            <a:extLst>
              <a:ext uri="{FF2B5EF4-FFF2-40B4-BE49-F238E27FC236}">
                <a16:creationId xmlns:a16="http://schemas.microsoft.com/office/drawing/2014/main" id="{E230A198-B911-40B7-B244-0BCBCAABFC04}"/>
              </a:ext>
            </a:extLst>
          </p:cNvPr>
          <p:cNvSpPr/>
          <p:nvPr/>
        </p:nvSpPr>
        <p:spPr>
          <a:xfrm>
            <a:off x="11487317" y="5969725"/>
            <a:ext cx="704683" cy="6550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99725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abla, recamara, cuarto&#10;&#10;Descripción generada automáticamente">
            <a:extLst>
              <a:ext uri="{FF2B5EF4-FFF2-40B4-BE49-F238E27FC236}">
                <a16:creationId xmlns:a16="http://schemas.microsoft.com/office/drawing/2014/main" id="{91DBD959-5632-487E-A2C4-8EDB84A6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8070" r="2619" b="37471"/>
          <a:stretch>
            <a:fillRect/>
          </a:stretch>
        </p:blipFill>
        <p:spPr>
          <a:xfrm>
            <a:off x="7877516" y="1229352"/>
            <a:ext cx="3595606" cy="3734752"/>
          </a:xfrm>
          <a:custGeom>
            <a:avLst/>
            <a:gdLst>
              <a:gd name="connsiteX0" fmla="*/ 0 w 3595606"/>
              <a:gd name="connsiteY0" fmla="*/ 0 h 3734752"/>
              <a:gd name="connsiteX1" fmla="*/ 3595606 w 3595606"/>
              <a:gd name="connsiteY1" fmla="*/ 0 h 3734752"/>
              <a:gd name="connsiteX2" fmla="*/ 3595606 w 3595606"/>
              <a:gd name="connsiteY2" fmla="*/ 3734752 h 3734752"/>
              <a:gd name="connsiteX3" fmla="*/ 0 w 3595606"/>
              <a:gd name="connsiteY3" fmla="*/ 3734752 h 373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606" h="3734752">
                <a:moveTo>
                  <a:pt x="0" y="0"/>
                </a:moveTo>
                <a:lnTo>
                  <a:pt x="3595606" y="0"/>
                </a:lnTo>
                <a:lnTo>
                  <a:pt x="3595606" y="3734752"/>
                </a:lnTo>
                <a:lnTo>
                  <a:pt x="0" y="3734752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30730B1F-D970-4F3D-85A8-24D7C8F2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4" y="642756"/>
            <a:ext cx="5661791" cy="566179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8019034-C693-4542-BFF4-1B5DB2F0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28" y="2033672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Info aquí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254DED37-7069-489D-A7B3-B003E9A48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2219325"/>
            <a:ext cx="2419350" cy="241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537E9B2-D41E-43D9-9A95-EA4CA8AAFE0A}"/>
              </a:ext>
            </a:extLst>
          </p:cNvPr>
          <p:cNvSpPr txBox="1">
            <a:spLocks/>
          </p:cNvSpPr>
          <p:nvPr/>
        </p:nvSpPr>
        <p:spPr>
          <a:xfrm>
            <a:off x="2094334" y="56657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F125B9F-C97A-43FD-9585-7EE25C791AD7}"/>
              </a:ext>
            </a:extLst>
          </p:cNvPr>
          <p:cNvSpPr txBox="1">
            <a:spLocks/>
          </p:cNvSpPr>
          <p:nvPr/>
        </p:nvSpPr>
        <p:spPr>
          <a:xfrm>
            <a:off x="2047744" y="597602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741D0DD-4238-4958-9D95-D3CB90F19DCC}"/>
              </a:ext>
            </a:extLst>
          </p:cNvPr>
          <p:cNvSpPr txBox="1">
            <a:spLocks/>
          </p:cNvSpPr>
          <p:nvPr/>
        </p:nvSpPr>
        <p:spPr>
          <a:xfrm>
            <a:off x="1970158" y="616168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12700">
                  <a:solidFill>
                    <a:srgbClr val="EEBB4D"/>
                  </a:solidFill>
                </a:ln>
                <a:solidFill>
                  <a:srgbClr val="EEBB4D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20" name="Imagen 1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F708E1CC-0E0F-4DB6-8CD8-C998C479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87800" y1="44200" x2="83400" y2="32400"/>
                        <a14:backgroundMark x1="83400" y1="32400" x2="75200" y2="24800"/>
                        <a14:backgroundMark x1="75200" y1="24800" x2="61100" y2="1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083" y="4364354"/>
            <a:ext cx="3267325" cy="3267325"/>
          </a:xfrm>
          <a:prstGeom prst="rect">
            <a:avLst/>
          </a:prstGeom>
        </p:spPr>
      </p:pic>
      <p:sp>
        <p:nvSpPr>
          <p:cNvPr id="21" name="Estrella: 5 puntas 20">
            <a:extLst>
              <a:ext uri="{FF2B5EF4-FFF2-40B4-BE49-F238E27FC236}">
                <a16:creationId xmlns:a16="http://schemas.microsoft.com/office/drawing/2014/main" id="{9A9C5C0A-EDBF-4ACD-AAC2-D1CA19371DA1}"/>
              </a:ext>
            </a:extLst>
          </p:cNvPr>
          <p:cNvSpPr/>
          <p:nvPr/>
        </p:nvSpPr>
        <p:spPr>
          <a:xfrm rot="20495451">
            <a:off x="7289074" y="1439515"/>
            <a:ext cx="666206" cy="692332"/>
          </a:xfrm>
          <a:prstGeom prst="star5">
            <a:avLst/>
          </a:prstGeom>
          <a:solidFill>
            <a:srgbClr val="FAEC45"/>
          </a:solidFill>
          <a:ln>
            <a:solidFill>
              <a:srgbClr val="FAE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strella: 5 puntas 21">
            <a:extLst>
              <a:ext uri="{FF2B5EF4-FFF2-40B4-BE49-F238E27FC236}">
                <a16:creationId xmlns:a16="http://schemas.microsoft.com/office/drawing/2014/main" id="{4F6B0E6E-5D08-4885-A692-D11369A2DF96}"/>
              </a:ext>
            </a:extLst>
          </p:cNvPr>
          <p:cNvSpPr/>
          <p:nvPr/>
        </p:nvSpPr>
        <p:spPr>
          <a:xfrm rot="20495451">
            <a:off x="11349160" y="5288158"/>
            <a:ext cx="666206" cy="692332"/>
          </a:xfrm>
          <a:prstGeom prst="star5">
            <a:avLst/>
          </a:prstGeom>
          <a:solidFill>
            <a:srgbClr val="FAEC45"/>
          </a:solidFill>
          <a:ln>
            <a:solidFill>
              <a:srgbClr val="FAE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strella: 5 puntas 22">
            <a:extLst>
              <a:ext uri="{FF2B5EF4-FFF2-40B4-BE49-F238E27FC236}">
                <a16:creationId xmlns:a16="http://schemas.microsoft.com/office/drawing/2014/main" id="{3DEA773C-5A5D-483F-BF81-ED7F9148A194}"/>
              </a:ext>
            </a:extLst>
          </p:cNvPr>
          <p:cNvSpPr/>
          <p:nvPr/>
        </p:nvSpPr>
        <p:spPr>
          <a:xfrm rot="757937">
            <a:off x="7672694" y="734245"/>
            <a:ext cx="497556" cy="517068"/>
          </a:xfrm>
          <a:prstGeom prst="star5">
            <a:avLst/>
          </a:prstGeom>
          <a:solidFill>
            <a:srgbClr val="FAEC45"/>
          </a:solidFill>
          <a:ln>
            <a:solidFill>
              <a:srgbClr val="FAE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strella: 5 puntas 23">
            <a:extLst>
              <a:ext uri="{FF2B5EF4-FFF2-40B4-BE49-F238E27FC236}">
                <a16:creationId xmlns:a16="http://schemas.microsoft.com/office/drawing/2014/main" id="{AA3C53CA-0AAE-442A-A6CE-82B448AEDAB6}"/>
              </a:ext>
            </a:extLst>
          </p:cNvPr>
          <p:cNvSpPr/>
          <p:nvPr/>
        </p:nvSpPr>
        <p:spPr>
          <a:xfrm rot="20946740">
            <a:off x="7166191" y="572129"/>
            <a:ext cx="383886" cy="333821"/>
          </a:xfrm>
          <a:prstGeom prst="star5">
            <a:avLst/>
          </a:prstGeom>
          <a:solidFill>
            <a:srgbClr val="FAEC45"/>
          </a:solidFill>
          <a:ln>
            <a:solidFill>
              <a:srgbClr val="FAE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98487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147CD977-EA68-4160-866B-7A35DA03075C}"/>
              </a:ext>
            </a:extLst>
          </p:cNvPr>
          <p:cNvSpPr/>
          <p:nvPr/>
        </p:nvSpPr>
        <p:spPr>
          <a:xfrm>
            <a:off x="11285058" y="5655467"/>
            <a:ext cx="376127" cy="364549"/>
          </a:xfrm>
          <a:prstGeom prst="ellipse">
            <a:avLst/>
          </a:prstGeom>
          <a:solidFill>
            <a:srgbClr val="B1968B"/>
          </a:solidFill>
          <a:ln>
            <a:solidFill>
              <a:srgbClr val="B19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4B12078-5A42-4BAC-93E4-40854806E9AD}"/>
              </a:ext>
            </a:extLst>
          </p:cNvPr>
          <p:cNvSpPr/>
          <p:nvPr/>
        </p:nvSpPr>
        <p:spPr>
          <a:xfrm>
            <a:off x="7565966" y="914399"/>
            <a:ext cx="376127" cy="364549"/>
          </a:xfrm>
          <a:prstGeom prst="ellipse">
            <a:avLst/>
          </a:prstGeom>
          <a:solidFill>
            <a:srgbClr val="B1968B"/>
          </a:solidFill>
          <a:ln>
            <a:solidFill>
              <a:srgbClr val="B19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754B6A4-CD5A-4363-A97B-6E772F72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6073" r="2619" b="39469"/>
          <a:stretch>
            <a:fillRect/>
          </a:stretch>
        </p:blipFill>
        <p:spPr>
          <a:xfrm>
            <a:off x="7877516" y="1278949"/>
            <a:ext cx="3595606" cy="3734752"/>
          </a:xfrm>
          <a:custGeom>
            <a:avLst/>
            <a:gdLst>
              <a:gd name="connsiteX0" fmla="*/ 0 w 3595606"/>
              <a:gd name="connsiteY0" fmla="*/ 0 h 3734752"/>
              <a:gd name="connsiteX1" fmla="*/ 3595606 w 3595606"/>
              <a:gd name="connsiteY1" fmla="*/ 0 h 3734752"/>
              <a:gd name="connsiteX2" fmla="*/ 3595606 w 3595606"/>
              <a:gd name="connsiteY2" fmla="*/ 3734752 h 3734752"/>
              <a:gd name="connsiteX3" fmla="*/ 0 w 3595606"/>
              <a:gd name="connsiteY3" fmla="*/ 3734752 h 373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606" h="3734752">
                <a:moveTo>
                  <a:pt x="0" y="0"/>
                </a:moveTo>
                <a:lnTo>
                  <a:pt x="3595606" y="0"/>
                </a:lnTo>
                <a:lnTo>
                  <a:pt x="3595606" y="3734752"/>
                </a:lnTo>
                <a:lnTo>
                  <a:pt x="0" y="3734752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6276BE9C-5CE2-4A70-98EA-92B7EB108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4" y="642756"/>
            <a:ext cx="5661791" cy="566179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3080169-869D-4CF8-8D39-2E8F59D3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911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rgbClr val="5E454B"/>
                </a:solidFill>
                <a:latin typeface="Arial Nova" panose="020B0504020202020204" pitchFamily="34" charset="0"/>
              </a:rPr>
              <a:t>Info aquí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B40EA87-3EB0-481C-9CB4-343F53AB8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2"/>
          <a:stretch/>
        </p:blipFill>
        <p:spPr>
          <a:xfrm>
            <a:off x="-373681" y="2502101"/>
            <a:ext cx="1683779" cy="19431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4B1DEBD-F960-4256-9CE6-30450608A767}"/>
              </a:ext>
            </a:extLst>
          </p:cNvPr>
          <p:cNvSpPr txBox="1">
            <a:spLocks/>
          </p:cNvSpPr>
          <p:nvPr/>
        </p:nvSpPr>
        <p:spPr>
          <a:xfrm>
            <a:off x="1970158" y="616168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E0E8B36-28B1-4371-9B90-BF0EC9BFA6D6}"/>
              </a:ext>
            </a:extLst>
          </p:cNvPr>
          <p:cNvSpPr txBox="1">
            <a:spLocks/>
          </p:cNvSpPr>
          <p:nvPr/>
        </p:nvSpPr>
        <p:spPr>
          <a:xfrm>
            <a:off x="1905581" y="656850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rgbClr val="B5CDA3"/>
                  </a:solidFill>
                </a:ln>
                <a:solidFill>
                  <a:srgbClr val="B5CDA3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4E6C676-0913-4504-9D87-FBB77EBEB32E}"/>
              </a:ext>
            </a:extLst>
          </p:cNvPr>
          <p:cNvSpPr txBox="1">
            <a:spLocks/>
          </p:cNvSpPr>
          <p:nvPr/>
        </p:nvSpPr>
        <p:spPr>
          <a:xfrm>
            <a:off x="1841004" y="682034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12700">
                  <a:solidFill>
                    <a:srgbClr val="5B6D5B"/>
                  </a:solidFill>
                </a:ln>
                <a:solidFill>
                  <a:srgbClr val="5B6D5B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2FCBAAA-72A2-43DC-B051-BADB7B532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23" y="4615273"/>
            <a:ext cx="2885438" cy="2770020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E0A4C2C2-B480-4F05-B36D-3D73BC1F3EEE}"/>
              </a:ext>
            </a:extLst>
          </p:cNvPr>
          <p:cNvSpPr/>
          <p:nvPr/>
        </p:nvSpPr>
        <p:spPr>
          <a:xfrm>
            <a:off x="5590903" y="914400"/>
            <a:ext cx="376127" cy="364549"/>
          </a:xfrm>
          <a:prstGeom prst="ellipse">
            <a:avLst/>
          </a:prstGeom>
          <a:solidFill>
            <a:srgbClr val="B1968B"/>
          </a:solidFill>
          <a:ln>
            <a:solidFill>
              <a:srgbClr val="B19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4572F55-ABEA-4E8A-BF41-D53AA940B6CA}"/>
              </a:ext>
            </a:extLst>
          </p:cNvPr>
          <p:cNvSpPr/>
          <p:nvPr/>
        </p:nvSpPr>
        <p:spPr>
          <a:xfrm>
            <a:off x="7507226" y="6215244"/>
            <a:ext cx="376127" cy="364549"/>
          </a:xfrm>
          <a:prstGeom prst="ellipse">
            <a:avLst/>
          </a:prstGeom>
          <a:solidFill>
            <a:srgbClr val="B1968B"/>
          </a:solidFill>
          <a:ln>
            <a:solidFill>
              <a:srgbClr val="B19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F8C6EF7-012A-45CF-A13F-38FA9020C1E1}"/>
              </a:ext>
            </a:extLst>
          </p:cNvPr>
          <p:cNvSpPr/>
          <p:nvPr/>
        </p:nvSpPr>
        <p:spPr>
          <a:xfrm>
            <a:off x="11829549" y="2319826"/>
            <a:ext cx="376127" cy="364549"/>
          </a:xfrm>
          <a:prstGeom prst="ellipse">
            <a:avLst/>
          </a:prstGeom>
          <a:solidFill>
            <a:srgbClr val="B1968B"/>
          </a:solidFill>
          <a:ln>
            <a:solidFill>
              <a:srgbClr val="B19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08371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persona, tabla, pequeño, niño&#10;&#10;Descripción generada automáticamente">
            <a:extLst>
              <a:ext uri="{FF2B5EF4-FFF2-40B4-BE49-F238E27FC236}">
                <a16:creationId xmlns:a16="http://schemas.microsoft.com/office/drawing/2014/main" id="{279C11CF-CC8E-45A1-877C-D13A7B62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t="8721" r="3028" b="37041"/>
          <a:stretch>
            <a:fillRect/>
          </a:stretch>
        </p:blipFill>
        <p:spPr>
          <a:xfrm>
            <a:off x="991370" y="1202539"/>
            <a:ext cx="3564610" cy="3719593"/>
          </a:xfrm>
          <a:custGeom>
            <a:avLst/>
            <a:gdLst>
              <a:gd name="connsiteX0" fmla="*/ 0 w 3564610"/>
              <a:gd name="connsiteY0" fmla="*/ 0 h 3719593"/>
              <a:gd name="connsiteX1" fmla="*/ 3564610 w 3564610"/>
              <a:gd name="connsiteY1" fmla="*/ 0 h 3719593"/>
              <a:gd name="connsiteX2" fmla="*/ 3564610 w 3564610"/>
              <a:gd name="connsiteY2" fmla="*/ 3719593 h 3719593"/>
              <a:gd name="connsiteX3" fmla="*/ 0 w 3564610"/>
              <a:gd name="connsiteY3" fmla="*/ 3719593 h 371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10" h="3719593">
                <a:moveTo>
                  <a:pt x="0" y="0"/>
                </a:moveTo>
                <a:lnTo>
                  <a:pt x="3564610" y="0"/>
                </a:lnTo>
                <a:lnTo>
                  <a:pt x="3564610" y="3719593"/>
                </a:lnTo>
                <a:lnTo>
                  <a:pt x="0" y="3719593"/>
                </a:lnTo>
                <a:close/>
              </a:path>
            </a:pathLst>
          </a:custGeom>
        </p:spPr>
      </p:pic>
      <p:pic>
        <p:nvPicPr>
          <p:cNvPr id="4" name="Imagen 3" descr="Forma, Cuadrado&#10;&#10;Descripción generada automáticamente">
            <a:extLst>
              <a:ext uri="{FF2B5EF4-FFF2-40B4-BE49-F238E27FC236}">
                <a16:creationId xmlns:a16="http://schemas.microsoft.com/office/drawing/2014/main" id="{306DD24F-22AD-4FE1-9362-F70532144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20" y="598104"/>
            <a:ext cx="5661791" cy="566179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BF69C1F-40E9-4F20-9445-0DFD39C85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692" y="1953259"/>
            <a:ext cx="5979696" cy="430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  <a:latin typeface="Arial Nova" panose="020B0504020202020204" pitchFamily="34" charset="0"/>
              </a:rPr>
              <a:t>Info aquí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767D245-A029-4F83-9CDC-468B51E35548}"/>
              </a:ext>
            </a:extLst>
          </p:cNvPr>
          <p:cNvSpPr txBox="1">
            <a:spLocks/>
          </p:cNvSpPr>
          <p:nvPr/>
        </p:nvSpPr>
        <p:spPr>
          <a:xfrm>
            <a:off x="7137112" y="465445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D31B420-80B1-4E9C-B872-CB879928E13E}"/>
              </a:ext>
            </a:extLst>
          </p:cNvPr>
          <p:cNvSpPr txBox="1">
            <a:spLocks/>
          </p:cNvSpPr>
          <p:nvPr/>
        </p:nvSpPr>
        <p:spPr>
          <a:xfrm>
            <a:off x="7092132" y="496441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38100">
                  <a:solidFill>
                    <a:srgbClr val="A58FAA"/>
                  </a:solidFill>
                </a:ln>
                <a:solidFill>
                  <a:srgbClr val="A58FAA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257631-4AAC-412E-B9EC-5E2BD0476567}"/>
              </a:ext>
            </a:extLst>
          </p:cNvPr>
          <p:cNvSpPr txBox="1">
            <a:spLocks/>
          </p:cNvSpPr>
          <p:nvPr/>
        </p:nvSpPr>
        <p:spPr>
          <a:xfrm>
            <a:off x="7031654" y="527437"/>
            <a:ext cx="296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n w="12700">
                  <a:solidFill>
                    <a:srgbClr val="907FA4"/>
                  </a:solidFill>
                </a:ln>
                <a:solidFill>
                  <a:srgbClr val="907FA4"/>
                </a:solidFill>
                <a:latin typeface="Cooper Black" panose="0208090404030B020404" pitchFamily="18" charset="0"/>
              </a:rPr>
              <a:t>Tu Titulo</a:t>
            </a:r>
          </a:p>
        </p:txBody>
      </p:sp>
      <p:pic>
        <p:nvPicPr>
          <p:cNvPr id="16" name="Imagen 15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10BE78B4-227C-47A8-A039-05B2A9F27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91" y="2732195"/>
            <a:ext cx="1393609" cy="1393609"/>
          </a:xfrm>
          <a:prstGeom prst="rect">
            <a:avLst/>
          </a:prstGeom>
        </p:spPr>
      </p:pic>
      <p:pic>
        <p:nvPicPr>
          <p:cNvPr id="18" name="Imagen 17" descr="Imagen que contiene Forma&#10;&#10;Descripción generada automáticamente">
            <a:extLst>
              <a:ext uri="{FF2B5EF4-FFF2-40B4-BE49-F238E27FC236}">
                <a16:creationId xmlns:a16="http://schemas.microsoft.com/office/drawing/2014/main" id="{BA56CCAF-3A2B-4F1C-9E3D-632E927D34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53" b="36516" l="36719" r="70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59" t="4720" r="24939" b="59951"/>
          <a:stretch/>
        </p:blipFill>
        <p:spPr>
          <a:xfrm>
            <a:off x="10055912" y="4191128"/>
            <a:ext cx="3135362" cy="2847703"/>
          </a:xfrm>
          <a:prstGeom prst="rect">
            <a:avLst/>
          </a:prstGeom>
        </p:spPr>
      </p:pic>
      <p:pic>
        <p:nvPicPr>
          <p:cNvPr id="20" name="Imagen 19" descr="Imagen que contiene Forma&#10;&#10;Descripción generada automáticamente">
            <a:extLst>
              <a:ext uri="{FF2B5EF4-FFF2-40B4-BE49-F238E27FC236}">
                <a16:creationId xmlns:a16="http://schemas.microsoft.com/office/drawing/2014/main" id="{7CF0498A-1F39-4E9C-AC98-850867915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89867">
                        <a14:foregroundMark x1="9600" y1="47500" x2="7200" y2="47500"/>
                        <a14:foregroundMark x1="88000" y1="41944" x2="83467" y2="56667"/>
                        <a14:foregroundMark x1="83467" y1="56667" x2="83200" y2="56944"/>
                        <a14:foregroundMark x1="89600" y1="40833" x2="88000" y2="5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504">
            <a:off x="93681" y="51948"/>
            <a:ext cx="1595729" cy="1531900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EB31EE0D-AF8F-48EE-9F09-0AB3ACCBB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89867">
                        <a14:foregroundMark x1="9600" y1="47500" x2="7200" y2="47500"/>
                        <a14:foregroundMark x1="88000" y1="41944" x2="83467" y2="56667"/>
                        <a14:foregroundMark x1="83467" y1="56667" x2="83200" y2="56944"/>
                        <a14:foregroundMark x1="89600" y1="40833" x2="88000" y2="5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910">
            <a:off x="3743822" y="5356629"/>
            <a:ext cx="1595729" cy="1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4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019E2-ADA2-4A66-9C34-9CF82F0D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7319"/>
            <a:ext cx="9144000" cy="1435613"/>
          </a:xfrm>
        </p:spPr>
        <p:txBody>
          <a:bodyPr>
            <a:normAutofit fontScale="90000"/>
          </a:bodyPr>
          <a:lstStyle/>
          <a:p>
            <a:r>
              <a:rPr lang="es-MX" dirty="0">
                <a:ln w="406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DELIA" panose="02000500000000000000" pitchFamily="50" charset="0"/>
              </a:rPr>
              <a:t>Gracias por descargar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7B7405-CCB2-4C2E-BC25-56A14900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071" y="3742715"/>
            <a:ext cx="3849858" cy="646405"/>
          </a:xfrm>
        </p:spPr>
        <p:txBody>
          <a:bodyPr/>
          <a:lstStyle/>
          <a:p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No olvides seguirme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CF3379-3A04-4EF0-9890-386FA290A5AE}"/>
              </a:ext>
            </a:extLst>
          </p:cNvPr>
          <p:cNvSpPr txBox="1">
            <a:spLocks/>
          </p:cNvSpPr>
          <p:nvPr/>
        </p:nvSpPr>
        <p:spPr>
          <a:xfrm>
            <a:off x="1524000" y="1731105"/>
            <a:ext cx="9144000" cy="14356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8675A9"/>
                </a:solidFill>
                <a:latin typeface="ADELIA" panose="02000500000000000000" pitchFamily="50" charset="0"/>
              </a:rPr>
              <a:t>Gracias por descargar</a:t>
            </a:r>
          </a:p>
        </p:txBody>
      </p:sp>
      <p:pic>
        <p:nvPicPr>
          <p:cNvPr id="6" name="Imagen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204C03D9-9D81-4A2E-A112-B5BA2FAB9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0" b="34095" l="3802" r="342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5694" r="61982" b="62749"/>
          <a:stretch/>
        </p:blipFill>
        <p:spPr>
          <a:xfrm>
            <a:off x="10316893" y="5281408"/>
            <a:ext cx="2027902" cy="1843548"/>
          </a:xfrm>
          <a:prstGeom prst="rect">
            <a:avLst/>
          </a:prstGeom>
        </p:spPr>
      </p:pic>
      <p:pic>
        <p:nvPicPr>
          <p:cNvPr id="7" name="Imagen 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7555286-1083-4A08-A323-D1AC47387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074" b="89881" l="39595" r="64369">
                        <a14:foregroundMark x1="51905" y1="71739" x2="54762" y2="8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98" t="59723" r="32534" b="6768"/>
          <a:stretch/>
        </p:blipFill>
        <p:spPr>
          <a:xfrm>
            <a:off x="5392569" y="4983658"/>
            <a:ext cx="1651820" cy="1957596"/>
          </a:xfrm>
          <a:prstGeom prst="rect">
            <a:avLst/>
          </a:prstGeom>
        </p:spPr>
      </p:pic>
      <p:pic>
        <p:nvPicPr>
          <p:cNvPr id="8" name="Imagen 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378CC18-6352-484E-8924-FBD81089A9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6" b="35350" l="38535" r="66627">
                        <a14:foregroundMark x1="47143" y1="26957" x2="43333" y2="19565"/>
                        <a14:foregroundMark x1="44524" y1="23043" x2="49762" y2="15652"/>
                        <a14:foregroundMark x1="49762" y1="15652" x2="50238" y2="15652"/>
                        <a14:foregroundMark x1="46905" y1="14565" x2="45000" y2="13696"/>
                        <a14:foregroundMark x1="48095" y1="14130" x2="57857" y2="21957"/>
                        <a14:foregroundMark x1="57857" y1="21957" x2="56429" y2="26304"/>
                        <a14:foregroundMark x1="58810" y1="14565" x2="57619" y2="1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5105" r="29862" b="61289"/>
          <a:stretch/>
        </p:blipFill>
        <p:spPr>
          <a:xfrm>
            <a:off x="10555746" y="3705762"/>
            <a:ext cx="1873045" cy="1963251"/>
          </a:xfrm>
          <a:prstGeom prst="rect">
            <a:avLst/>
          </a:prstGeom>
        </p:spPr>
      </p:pic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C82FB74-5BA4-4E11-B7F0-7B13CFD02F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49" b="33894" l="69134" r="965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04" t="8193" b="63250"/>
          <a:stretch/>
        </p:blipFill>
        <p:spPr>
          <a:xfrm>
            <a:off x="8726379" y="5369040"/>
            <a:ext cx="1829367" cy="1668283"/>
          </a:xfrm>
          <a:prstGeom prst="rect">
            <a:avLst/>
          </a:prstGeom>
        </p:spPr>
      </p:pic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2335007-9FF2-43B3-9215-EA64D45F65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40" b="59951" l="3775" r="33972">
                        <a14:foregroundMark x1="20000" y1="48043" x2="18095" y2="49130"/>
                        <a14:foregroundMark x1="19286" y1="49565" x2="17619" y2="4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26" r="62253" b="37335"/>
          <a:stretch/>
        </p:blipFill>
        <p:spPr>
          <a:xfrm>
            <a:off x="6958506" y="5281407"/>
            <a:ext cx="2013420" cy="1585452"/>
          </a:xfrm>
          <a:prstGeom prst="rect">
            <a:avLst/>
          </a:prstGeom>
        </p:spPr>
      </p:pic>
      <p:pic>
        <p:nvPicPr>
          <p:cNvPr id="11" name="Imagen 10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F995951-D8A2-4698-A1C4-B124AA6608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84" b="60524" l="34796" r="67121">
                        <a14:foregroundMark x1="52857" y1="42609" x2="47143" y2="56957"/>
                        <a14:foregroundMark x1="53333" y1="46522" x2="53095" y2="51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32917" r="28838" b="36409"/>
          <a:stretch/>
        </p:blipFill>
        <p:spPr>
          <a:xfrm>
            <a:off x="10138643" y="717125"/>
            <a:ext cx="2155327" cy="1791929"/>
          </a:xfrm>
          <a:prstGeom prst="rect">
            <a:avLst/>
          </a:prstGeom>
        </p:spPr>
      </p:pic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F8CBBA4-FA57-49CD-B3DA-DC6A1F9330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27" b="61164" l="68982" r="965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35" t="33672" b="35781"/>
          <a:stretch/>
        </p:blipFill>
        <p:spPr>
          <a:xfrm>
            <a:off x="10316893" y="2197220"/>
            <a:ext cx="1838388" cy="1784556"/>
          </a:xfrm>
          <a:prstGeom prst="rect">
            <a:avLst/>
          </a:prstGeom>
        </p:spPr>
      </p:pic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40E3733B-376E-41A4-8964-FFCA8FB407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323" b="90130" l="6514" r="312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" t="59972" r="65615" b="6519"/>
          <a:stretch/>
        </p:blipFill>
        <p:spPr>
          <a:xfrm>
            <a:off x="9217473" y="3514787"/>
            <a:ext cx="1651820" cy="1957596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A65C077-3F0F-41C0-85CE-77E16B8EA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84788" y="-194491"/>
            <a:ext cx="3115453" cy="311545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010F4E34-5235-410C-A78F-F8201C81FC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6" y="4076882"/>
            <a:ext cx="1394268" cy="1394268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65B67592-374D-47CA-91F6-A6CD8CFA25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6" y="5471150"/>
            <a:ext cx="1410553" cy="1410553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D03D6900-52B0-4F54-9422-C2FC63842294}"/>
              </a:ext>
            </a:extLst>
          </p:cNvPr>
          <p:cNvSpPr txBox="1">
            <a:spLocks/>
          </p:cNvSpPr>
          <p:nvPr/>
        </p:nvSpPr>
        <p:spPr>
          <a:xfrm>
            <a:off x="1406725" y="4547196"/>
            <a:ext cx="1410553" cy="64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ruutbel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D493D5A7-ECCA-468F-A2FA-CE14FACF6DAC}"/>
              </a:ext>
            </a:extLst>
          </p:cNvPr>
          <p:cNvSpPr txBox="1">
            <a:spLocks/>
          </p:cNvSpPr>
          <p:nvPr/>
        </p:nvSpPr>
        <p:spPr>
          <a:xfrm>
            <a:off x="1469433" y="5962662"/>
            <a:ext cx="1410553" cy="64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ruttbel</a:t>
            </a:r>
          </a:p>
        </p:txBody>
      </p:sp>
      <p:pic>
        <p:nvPicPr>
          <p:cNvPr id="21" name="Imagen 20" descr="Una caricatura de una mujer&#10;&#10;Descripción generada automáticamente">
            <a:extLst>
              <a:ext uri="{FF2B5EF4-FFF2-40B4-BE49-F238E27FC236}">
                <a16:creationId xmlns:a16="http://schemas.microsoft.com/office/drawing/2014/main" id="{740C08E4-5007-41ED-B04A-5EAA936AA4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7500" l="10000" r="90000">
                        <a14:foregroundMark x1="30167" y1="89833" x2="27167" y2="97167"/>
                        <a14:foregroundMark x1="70500" y1="83333" x2="79000" y2="94333"/>
                        <a14:foregroundMark x1="79000" y1="94333" x2="79500" y2="97500"/>
                        <a14:foregroundMark x1="66500" y1="90167" x2="48000" y2="93833"/>
                        <a14:foregroundMark x1="35167" y1="76667" x2="32167" y2="85667"/>
                        <a14:foregroundMark x1="32167" y1="85667" x2="77333" y2="89833"/>
                        <a14:foregroundMark x1="77333" y1="89833" x2="66000" y2="94500"/>
                        <a14:foregroundMark x1="66000" y1="94500" x2="29500" y2="97167"/>
                        <a14:foregroundMark x1="29500" y1="97167" x2="30667" y2="9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7" y="367821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6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F7BC7BEEDD849A8A70B5D40E116AF" ma:contentTypeVersion="4" ma:contentTypeDescription="Create a new document." ma:contentTypeScope="" ma:versionID="e5909d059927e045e0266c9f63b18890">
  <xsd:schema xmlns:xsd="http://www.w3.org/2001/XMLSchema" xmlns:xs="http://www.w3.org/2001/XMLSchema" xmlns:p="http://schemas.microsoft.com/office/2006/metadata/properties" xmlns:ns3="d6207ea0-20b2-4e36-9030-c437513276c0" targetNamespace="http://schemas.microsoft.com/office/2006/metadata/properties" ma:root="true" ma:fieldsID="717debf993962724baef329ee3924d57" ns3:_="">
    <xsd:import namespace="d6207ea0-20b2-4e36-9030-c437513276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07ea0-20b2-4e36-9030-c43751327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53A7E6-B030-4777-B965-D6837817CDD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d6207ea0-20b2-4e36-9030-c437513276c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9592D2-04BA-4A3A-AD92-E4105C5BB3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2295C3-8B4A-46C5-8DB1-7DAF2FA354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07ea0-20b2-4e36-9030-c43751327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74</Words>
  <Application>Microsoft Office PowerPoint</Application>
  <PresentationFormat>Panorámica</PresentationFormat>
  <Paragraphs>36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ADELIA</vt:lpstr>
      <vt:lpstr>Cooper Black</vt:lpstr>
      <vt:lpstr>Arial Nova</vt:lpstr>
      <vt:lpstr>Calibri Light</vt:lpstr>
      <vt:lpstr>Calibri</vt:lpstr>
      <vt:lpstr>Arial</vt:lpstr>
      <vt:lpstr>Tema de Office</vt:lpstr>
      <vt:lpstr>Tu Titulo</vt:lpstr>
      <vt:lpstr>Tu Titulo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descargar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Rut Duarte</dc:creator>
  <cp:lastModifiedBy>Rut Duarte</cp:lastModifiedBy>
  <cp:revision>2</cp:revision>
  <dcterms:created xsi:type="dcterms:W3CDTF">2021-07-07T22:21:30Z</dcterms:created>
  <dcterms:modified xsi:type="dcterms:W3CDTF">2021-07-14T01:26:27Z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0x010100BDDF7BC7BEEDD849A8A70B5D40E116AF</vt:lpwstr>
  </property>
</Properties>
</file>